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1"/>
  </p:notesMasterIdLst>
  <p:handoutMasterIdLst>
    <p:handoutMasterId r:id="rId12"/>
  </p:handoutMasterIdLst>
  <p:sldIdLst>
    <p:sldId id="295" r:id="rId2"/>
    <p:sldId id="290" r:id="rId3"/>
    <p:sldId id="298" r:id="rId4"/>
    <p:sldId id="297" r:id="rId5"/>
    <p:sldId id="299" r:id="rId6"/>
    <p:sldId id="300" r:id="rId7"/>
    <p:sldId id="301" r:id="rId8"/>
    <p:sldId id="302" r:id="rId9"/>
    <p:sldId id="29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551" autoAdjust="0"/>
  </p:normalViewPr>
  <p:slideViewPr>
    <p:cSldViewPr snapToGrid="0" snapToObjects="1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5/14/2022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5/14/2022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5/14/2022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5/14/2022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5/14/2022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5/14/2022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ja-JP" dirty="0"/>
              <a:t>By EESHAN BEOHAR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The Random Walk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>
            <a:normAutofit/>
          </a:bodyPr>
          <a:lstStyle/>
          <a:p>
            <a:r>
              <a:rPr lang="en-US" dirty="0"/>
              <a:t>The Traditional Problem: a drunk wanders off from a lamppost on a street such that he/she is equally likely to take a unit length step towards right or left. The person is sufficiently drunk so that each step is completely independent of the preceding step.</a:t>
            </a:r>
          </a:p>
          <a:p>
            <a:r>
              <a:rPr lang="en-US" dirty="0"/>
              <a:t>The question of interest is then, after taking N steps, what is the probability that the person is found at a distance x or what is the probabilistic behavior if N is very large.</a:t>
            </a:r>
          </a:p>
          <a:p>
            <a:r>
              <a:rPr lang="en-IN" dirty="0"/>
              <a:t>The traditional random walk can be readily generalized to higher dimensions, biased walks with different step probabilities (an inclined street), different unit steps, etc. </a:t>
            </a:r>
          </a:p>
          <a:p>
            <a:r>
              <a:rPr lang="en-IN" dirty="0"/>
              <a:t>Random Walk is also ideal for understanding the Central Limit Theorem.</a:t>
            </a:r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C3F0-387C-4C31-B4E1-410FAEB0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B76BE-9E5C-41F3-A561-3EC69C0054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Modules and Libraries imported are </a:t>
            </a:r>
            <a:r>
              <a:rPr lang="en-IN" dirty="0">
                <a:solidFill>
                  <a:srgbClr val="FF0000"/>
                </a:solidFill>
              </a:rPr>
              <a:t>choice</a:t>
            </a:r>
            <a:r>
              <a:rPr lang="en-IN" dirty="0"/>
              <a:t> from </a:t>
            </a:r>
            <a:r>
              <a:rPr lang="en-IN" dirty="0">
                <a:solidFill>
                  <a:srgbClr val="FF0000"/>
                </a:solidFill>
              </a:rPr>
              <a:t>random</a:t>
            </a:r>
            <a:r>
              <a:rPr lang="en-IN" dirty="0"/>
              <a:t>, </a:t>
            </a:r>
            <a:r>
              <a:rPr lang="en-IN" dirty="0">
                <a:solidFill>
                  <a:srgbClr val="FF0000"/>
                </a:solidFill>
              </a:rPr>
              <a:t>numpy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matplotlib.pyplot</a:t>
            </a:r>
            <a:r>
              <a:rPr lang="en-IN" dirty="0"/>
              <a:t>.</a:t>
            </a:r>
          </a:p>
          <a:p>
            <a:r>
              <a:rPr lang="en-IN" dirty="0"/>
              <a:t>The entire probabilistic behaviour of the system is regulated by the choice function, which randomly returns an item from a sequence.</a:t>
            </a:r>
          </a:p>
          <a:p>
            <a:r>
              <a:rPr lang="en-IN" dirty="0"/>
              <a:t>Our aim is to construct a class called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RandomWalk() </a:t>
            </a:r>
            <a:r>
              <a:rPr lang="en-IN" dirty="0"/>
              <a:t>that successfully simulates a 2d or 3d general random walk, and also inherits all the recipes for plotting it.</a:t>
            </a:r>
          </a:p>
          <a:p>
            <a:r>
              <a:rPr lang="en-IN" dirty="0"/>
              <a:t>We assume that the walk always initiates from an origin (X=Y=Z=0) and lasts for a total number of “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WalkPoints</a:t>
            </a:r>
            <a:r>
              <a:rPr lang="en-IN" dirty="0"/>
              <a:t>”.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43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5B5C-FE77-4B2A-9311-DBAB4E2D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IN" dirty="0"/>
              <a:t>imulating the Walk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D76A-5E89-404B-BC44-271C4A401A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 create a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Loop() </a:t>
            </a:r>
            <a:r>
              <a:rPr lang="en-US" dirty="0"/>
              <a:t>function which simulates a point, and takes arguments and  parameters depending what sort of walk is required, 2-d or 3-d, biased or unbiased.</a:t>
            </a:r>
          </a:p>
          <a:p>
            <a:r>
              <a:rPr lang="en-US" dirty="0"/>
              <a:t>Next, the function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fill_walk() </a:t>
            </a:r>
            <a:r>
              <a:rPr lang="en-US" dirty="0"/>
              <a:t>puts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Loop() </a:t>
            </a:r>
            <a:r>
              <a:rPr lang="en-US" dirty="0"/>
              <a:t>under a while loop up until the points are “filled up”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8B4CF-0E7C-449F-AF49-C255096B4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93"/>
          <a:stretch/>
        </p:blipFill>
        <p:spPr>
          <a:xfrm>
            <a:off x="102707" y="2934000"/>
            <a:ext cx="3265270" cy="39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08E81-61CB-4614-B453-61F956BE8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205"/>
          <a:stretch/>
        </p:blipFill>
        <p:spPr>
          <a:xfrm>
            <a:off x="7539258" y="2933999"/>
            <a:ext cx="4171281" cy="3924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0B204-427D-4608-8131-0FED05FDE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205"/>
          <a:stretch/>
        </p:blipFill>
        <p:spPr>
          <a:xfrm>
            <a:off x="3367977" y="2934000"/>
            <a:ext cx="4171281" cy="39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D0F2-613C-4954-9A31-45BB42B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C9B4F-2911-4D9D-B60B-1C7DF4A018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Prob() </a:t>
            </a:r>
            <a:r>
              <a:rPr lang="en-US" dirty="0"/>
              <a:t>takes in the same arguments as fill_walk() with an added parameter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walks</a:t>
            </a:r>
            <a:r>
              <a:rPr lang="en-US" dirty="0"/>
              <a:t> which determines the number of simulations.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Prob() </a:t>
            </a:r>
            <a:r>
              <a:rPr lang="en-US" dirty="0"/>
              <a:t>calculates the mean probability of a point on the X,Y and Z axis by simulating the walk “walk” times.</a:t>
            </a:r>
            <a:endParaRPr lang="en-IN" dirty="0"/>
          </a:p>
          <a:p>
            <a:r>
              <a:rPr lang="en-IN" dirty="0"/>
              <a:t>Note that the probabilities of respective dimensions will still be uncorrelated, such that probability of being at (</a:t>
            </a:r>
            <a:r>
              <a:rPr lang="en-IN" dirty="0" err="1"/>
              <a:t>x,y</a:t>
            </a:r>
            <a:r>
              <a:rPr lang="en-IN" dirty="0"/>
              <a:t>) is just P(</a:t>
            </a:r>
            <a:r>
              <a:rPr lang="en-IN" dirty="0" err="1"/>
              <a:t>x,y</a:t>
            </a:r>
            <a:r>
              <a:rPr lang="en-IN" dirty="0"/>
              <a:t>)= P(x) x P(y)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640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3A4A-CC34-4F17-BF74-5A274649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Potting the Probability Densities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5F90-E058-4F85-94E0-2D268112D9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 create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PlotProb()</a:t>
            </a:r>
            <a:r>
              <a:rPr lang="en-US" dirty="0"/>
              <a:t> with the aid of Matplotlib to represent probability densities of 2d or 3d walks.</a:t>
            </a:r>
          </a:p>
          <a:p>
            <a:r>
              <a:rPr lang="en-US" dirty="0"/>
              <a:t>The Z-axis in 2-d walk plot represents the P(</a:t>
            </a:r>
            <a:r>
              <a:rPr lang="en-US" dirty="0" err="1"/>
              <a:t>x,y</a:t>
            </a:r>
            <a:r>
              <a:rPr lang="en-US" dirty="0"/>
              <a:t>), whereas the colour map in the 3-d walk plot represents the P(</a:t>
            </a:r>
            <a:r>
              <a:rPr lang="en-US" dirty="0" err="1"/>
              <a:t>x,y,z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008EA-3B41-4D23-BD23-173C74035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60"/>
          <a:stretch/>
        </p:blipFill>
        <p:spPr>
          <a:xfrm>
            <a:off x="0" y="2935098"/>
            <a:ext cx="3489820" cy="3922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02330-E890-47E2-B101-D8DDEF21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69" y="2935098"/>
            <a:ext cx="3949978" cy="391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3070F-164B-480A-B35C-3B274C8B9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96" y="2935098"/>
            <a:ext cx="4320308" cy="39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752B-9573-43BD-892B-FE66617A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Walks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69CA-F8D0-42AD-A742-3F57D206F8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 using </a:t>
            </a:r>
            <a:r>
              <a:rPr lang="en-US" dirty="0">
                <a:solidFill>
                  <a:schemeClr val="accent1"/>
                </a:solidFill>
              </a:rPr>
              <a:t>MatplotLib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PlotWalk() </a:t>
            </a:r>
            <a:r>
              <a:rPr lang="en-US" dirty="0"/>
              <a:t>plots the walks, while keeping track of the origin and end points.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2D3E7-3199-4A1D-B0FA-DC206E16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57" y="2126743"/>
            <a:ext cx="4708571" cy="4651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BDD749-0D23-4149-ACA2-A31885C9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66" y="2166743"/>
            <a:ext cx="5840000" cy="4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6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B4AF-F704-40DB-B6B8-EA7B7DDE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‘DO YOU WALK THE WALK?’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3537C-282E-459C-869A-EF6A92EB13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AnimateWalk() </a:t>
            </a:r>
            <a:r>
              <a:rPr lang="en-US" dirty="0"/>
              <a:t>lets you follow the 3-d walk, step by step! Also makes sure every 100 steps whether you want to continue or not.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E4E2F-F08A-40CE-A3A3-CC1908E8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690" r="-52543"/>
          <a:stretch/>
        </p:blipFill>
        <p:spPr>
          <a:xfrm>
            <a:off x="0" y="2483141"/>
            <a:ext cx="12192000" cy="4374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83FF6-4154-4C57-9C1A-4A591D047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0"/>
          <a:stretch/>
        </p:blipFill>
        <p:spPr>
          <a:xfrm>
            <a:off x="8035704" y="2483139"/>
            <a:ext cx="4156296" cy="43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6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</a:t>
            </a:r>
          </a:p>
          <a:p>
            <a:r>
              <a:rPr lang="en-US" dirty="0"/>
              <a:t>Fusce est. Vivamus a tellus. </a:t>
            </a:r>
          </a:p>
          <a:p>
            <a:r>
              <a:rPr lang="en-US" dirty="0"/>
              <a:t>Pellentesque habitant morbi tristique senectus et netus et malesuada fames ac turpis egestas. </a:t>
            </a:r>
          </a:p>
          <a:p>
            <a:r>
              <a:rPr lang="en-US" dirty="0"/>
              <a:t>Proin pharetra nonummy pede.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3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-4352"/>
            <a:ext cx="12192000" cy="686235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235E42-7F68-4CCF-9179-9352E794453B}"/>
              </a:ext>
            </a:extLst>
          </p:cNvPr>
          <p:cNvSpPr/>
          <p:nvPr/>
        </p:nvSpPr>
        <p:spPr>
          <a:xfrm>
            <a:off x="4422306" y="2967335"/>
            <a:ext cx="3347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357</TotalTime>
  <Words>548</Words>
  <Application>Microsoft Office PowerPoint</Application>
  <PresentationFormat>Widescreen</PresentationFormat>
  <Paragraphs>35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Meiryo UI</vt:lpstr>
      <vt:lpstr>MingLiU</vt:lpstr>
      <vt:lpstr>Arial</vt:lpstr>
      <vt:lpstr>Calibri</vt:lpstr>
      <vt:lpstr>Bold Tech</vt:lpstr>
      <vt:lpstr>The Random Walk</vt:lpstr>
      <vt:lpstr>Introduction</vt:lpstr>
      <vt:lpstr>Getting Started</vt:lpstr>
      <vt:lpstr>Simulating the Walk</vt:lpstr>
      <vt:lpstr>Probability Density</vt:lpstr>
      <vt:lpstr>Potting the Probability Densities</vt:lpstr>
      <vt:lpstr>Plotting the Walks</vt:lpstr>
      <vt:lpstr>‘DO YOU WALK THE WALK?’</vt:lpstr>
      <vt:lpstr>Title 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Walk</dc:title>
  <dc:creator>EESHAN BEOHAR</dc:creator>
  <cp:lastModifiedBy>EESHAN BEOHAR</cp:lastModifiedBy>
  <cp:revision>23</cp:revision>
  <dcterms:created xsi:type="dcterms:W3CDTF">2020-08-05T16:39:21Z</dcterms:created>
  <dcterms:modified xsi:type="dcterms:W3CDTF">2022-05-14T06:37:02Z</dcterms:modified>
</cp:coreProperties>
</file>